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</p:embeddedFont>
    <p:embeddedFont>
      <p:font typeface="Droid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7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24" Type="http://schemas.openxmlformats.org/officeDocument/2006/relationships/font" Target="fonts/DroidSans-bold.fntdata"/><Relationship Id="rId12" Type="http://schemas.openxmlformats.org/officeDocument/2006/relationships/slide" Target="slides/slide8.xml"/><Relationship Id="rId23" Type="http://schemas.openxmlformats.org/officeDocument/2006/relationships/font" Target="fonts/Droid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dglossary.org/school-cultur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SCHOOL CULTURE 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Pre-AICE Biology Final Project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Switzerland culture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SURFACE CULTURE:  Food</a:t>
            </a:r>
            <a:r>
              <a:rPr b="1" lang="en" sz="2400">
                <a:solidFill>
                  <a:srgbClr val="4A86E8"/>
                </a:solidFill>
              </a:rPr>
              <a:t> - </a:t>
            </a:r>
            <a:r>
              <a:rPr b="1" i="1" lang="en" sz="2400">
                <a:solidFill>
                  <a:srgbClr val="4A86E8"/>
                </a:solidFill>
              </a:rPr>
              <a:t>Chocolate, Fondue </a:t>
            </a:r>
            <a:r>
              <a:rPr b="1" i="1" lang="en" sz="2400"/>
              <a:t> 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25" y="1927199"/>
            <a:ext cx="2922025" cy="19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19718" l="5317" r="33140" t="5364"/>
          <a:stretch/>
        </p:blipFill>
        <p:spPr>
          <a:xfrm>
            <a:off x="3008975" y="3323525"/>
            <a:ext cx="2610776" cy="166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-6593" l="5763" r="6915" t="19372"/>
          <a:stretch/>
        </p:blipFill>
        <p:spPr>
          <a:xfrm>
            <a:off x="5619750" y="1977875"/>
            <a:ext cx="3212549" cy="21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Switzerland culture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DEEP </a:t>
            </a:r>
            <a:r>
              <a:rPr b="1" lang="en" sz="2400">
                <a:solidFill>
                  <a:srgbClr val="000000"/>
                </a:solidFill>
              </a:rPr>
              <a:t>CULTURE: Concepts of Time - </a:t>
            </a:r>
            <a:r>
              <a:rPr b="1" lang="en" sz="2400">
                <a:solidFill>
                  <a:srgbClr val="4A86E8"/>
                </a:solidFill>
              </a:rPr>
              <a:t>Punctuality</a:t>
            </a:r>
            <a:r>
              <a:rPr b="1" lang="en" sz="240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 sz="2400"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5695"/>
          <a:stretch/>
        </p:blipFill>
        <p:spPr>
          <a:xfrm>
            <a:off x="2361149" y="1601075"/>
            <a:ext cx="3424299" cy="354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SAMPLE: Indonesian culture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163500" y="1093850"/>
            <a:ext cx="2668800" cy="3340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Surface Culture-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school uniforms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Deep Culture-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 the “Indonesian No”</a:t>
            </a:r>
            <a:r>
              <a:rPr b="1" lang="en"/>
              <a:t> </a:t>
            </a:r>
          </a:p>
        </p:txBody>
      </p:sp>
      <p:pic>
        <p:nvPicPr>
          <p:cNvPr descr="ied.PN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0" y="1093850"/>
            <a:ext cx="6099299" cy="26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Project Format and grading: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247000" y="1093850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There is no set format to use. As long as you meet the requirements listed, you can be as creative as you wish!</a:t>
            </a:r>
            <a:r>
              <a:rPr b="1" lang="en" sz="24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Think about the best way to showcase that facet of our school culture to a global audience!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800">
                <a:solidFill>
                  <a:srgbClr val="3C78D8"/>
                </a:solidFill>
                <a:latin typeface="Droid Sans"/>
                <a:ea typeface="Droid Sans"/>
                <a:cs typeface="Droid Sans"/>
                <a:sym typeface="Droid Sans"/>
              </a:rPr>
              <a:t>GRADE: </a:t>
            </a:r>
            <a:r>
              <a:rPr b="1" lang="en" sz="2800" u="sng">
                <a:solidFill>
                  <a:srgbClr val="3C78D8"/>
                </a:solidFill>
                <a:latin typeface="Droid Sans"/>
                <a:ea typeface="Droid Sans"/>
                <a:cs typeface="Droid Sans"/>
                <a:sym typeface="Droid Sans"/>
              </a:rPr>
              <a:t>100 points</a:t>
            </a:r>
            <a:r>
              <a:rPr b="1" lang="en" sz="2800">
                <a:solidFill>
                  <a:srgbClr val="3C78D8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b="1" lang="en" sz="2400">
                <a:solidFill>
                  <a:srgbClr val="3C78D8"/>
                </a:solidFill>
                <a:latin typeface="Droid Sans"/>
                <a:ea typeface="Droid Sans"/>
                <a:cs typeface="Droid Sans"/>
                <a:sym typeface="Droid Sans"/>
              </a:rPr>
              <a:t>(Tests/Project category)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3C78D8"/>
                </a:solidFill>
                <a:latin typeface="Droid Sans"/>
                <a:ea typeface="Droid Sans"/>
                <a:cs typeface="Droid Sans"/>
                <a:sym typeface="Droid Sans"/>
              </a:rPr>
              <a:t>(80 points group grade + 20 points individual grade) </a:t>
            </a:r>
          </a:p>
          <a:p>
            <a:pPr lvl="0" algn="ctr">
              <a:spcBef>
                <a:spcPts val="0"/>
              </a:spcBef>
              <a:buNone/>
            </a:pPr>
            <a:r>
              <a:rPr b="1" i="1" lang="en" sz="2400">
                <a:solidFill>
                  <a:srgbClr val="3C78D8"/>
                </a:solidFill>
                <a:latin typeface="Droid Sans"/>
                <a:ea typeface="Droid Sans"/>
                <a:cs typeface="Droid Sans"/>
                <a:sym typeface="Droid Sans"/>
              </a:rPr>
              <a:t>*Rubric will be available online on 5/26!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cebergculture.min-800x800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350"/>
            <a:ext cx="8520599" cy="49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“school culture” mean? 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b="1"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“School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generally refers to the </a:t>
            </a:r>
            <a:r>
              <a:rPr b="1" i="1" lang="en" sz="200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beliefs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" sz="200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perceptions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1" lang="en" sz="200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elationships</a:t>
            </a:r>
            <a:r>
              <a:rPr i="1" lang="en" sz="200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en" sz="200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attitudes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1" lang="en" sz="200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written and unwritten rules that shape and influence 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every aspect of how a school functions, but the term also encompasses more concrete issues such as the </a:t>
            </a:r>
            <a:r>
              <a:rPr b="1"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physical and emotional safety of students, the orderliness of classrooms and public spaces, or the degree to which a school embraces and celebrates racial, ethnic, linguistic, or cultural diversity</a:t>
            </a:r>
            <a:r>
              <a:rPr i="1"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.” </a:t>
            </a:r>
            <a:r>
              <a:rPr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http://edglossary.org/school-culture/</a:t>
            </a:r>
            <a:r>
              <a:rPr lang="en" sz="2000">
                <a:solidFill>
                  <a:srgbClr val="2C2E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cebergculture.min-800x800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49" y="215350"/>
            <a:ext cx="6605450" cy="49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How would you define our school culture?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Your ASSIGNMENT: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AutoNum type="arabicParenR"/>
            </a:pP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Working in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groups of 2-4,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select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2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components of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“Surface culture”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and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2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components of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 “Deep culture”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to showcase how our school, community, or even Florida demonstrates those components of culture.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Your ASSIGNMENT: (continued…)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2)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You will create a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visual presentation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of photos, videos, etc. showcasing your </a:t>
            </a:r>
            <a:r>
              <a:rPr b="1" lang="en" sz="3000" u="sng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4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chosen components of our school culture.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3C78D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Your ASSIGNMENT: (continued…)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3)</a:t>
            </a: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Your </a:t>
            </a:r>
            <a:r>
              <a:rPr b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visual presentation </a:t>
            </a: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must include photos/video of </a:t>
            </a:r>
            <a:r>
              <a:rPr b="1" i="1" lang="en" sz="3000" u="sng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your group members</a:t>
            </a:r>
            <a:r>
              <a:rPr b="1" i="1" lang="en" sz="30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sz="30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and </a:t>
            </a:r>
            <a:r>
              <a:rPr b="1" i="1" lang="en" sz="3000" u="sng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actual </a:t>
            </a:r>
            <a:r>
              <a:rPr b="1" i="1" lang="en" sz="30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PPCHS students, faculty, staff and community members</a:t>
            </a:r>
            <a:r>
              <a:rPr b="1" i="1"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.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3C78D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3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Your group will present your project in class 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3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on THURSDAY, 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30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6/1!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Project </a:t>
            </a:r>
            <a:r>
              <a:rPr lang="en">
                <a:solidFill>
                  <a:srgbClr val="0000FF"/>
                </a:solidFill>
              </a:rPr>
              <a:t>REQUIREMENTS</a:t>
            </a:r>
            <a:r>
              <a:rPr lang="en"/>
              <a:t>: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38375" y="1228675"/>
            <a:ext cx="86940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Final Presentations must be </a:t>
            </a:r>
            <a:r>
              <a:rPr b="1" lang="en" sz="2400" u="sng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under 5 mins</a:t>
            </a:r>
            <a:r>
              <a:rPr b="1" lang="en" sz="24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r>
              <a:rPr b="1"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 (</a:t>
            </a:r>
            <a:r>
              <a:rPr b="1" i="1"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with videos)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Project must clearly </a:t>
            </a:r>
            <a:r>
              <a:rPr b="1"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identify </a:t>
            </a:r>
            <a:r>
              <a:rPr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your </a:t>
            </a:r>
            <a:r>
              <a:rPr b="1"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2 surface &amp; 2 deep facets of culture </a:t>
            </a:r>
            <a:r>
              <a:rPr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that you explored.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roid Sans"/>
              <a:buChar char="●"/>
            </a:pPr>
            <a:r>
              <a:rPr b="1"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This is a </a:t>
            </a:r>
            <a:r>
              <a:rPr b="1"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visual presentation project! </a:t>
            </a:r>
            <a:r>
              <a:rPr lang="en" sz="24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Assume the audience are not fluent in English, or familiar with our American culture, etc. Therefore- Limit words but provide short captions/labels. 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*</a:t>
            </a:r>
            <a:r>
              <a:rPr b="1" i="1" lang="en" sz="24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Think about stereotypes and try to best represent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our very diverse school!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